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80210" cy="5214974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</a:t>
            </a:r>
            <a:r>
              <a:rPr lang="en-US" sz="4400" dirty="0" smtClean="0">
                <a:effectLst/>
                <a:latin typeface="Times New Roman" pitchFamily="18" charset="0"/>
                <a:cs typeface="Times New Roman" pitchFamily="18" charset="0"/>
              </a:rPr>
              <a:t>Samuel Beckett’s </a:t>
            </a:r>
            <a:r>
              <a:rPr lang="en-US" sz="4400" i="1" dirty="0" smtClean="0">
                <a:effectLst/>
                <a:latin typeface="Times New Roman" pitchFamily="18" charset="0"/>
                <a:cs typeface="Times New Roman" pitchFamily="18" charset="0"/>
              </a:rPr>
              <a:t>Waiting for Godot 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>[Semester-6/CC-13]</a:t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Dr.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Asoke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Howlader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Assistant Professor of English</a:t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Bejoy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 Narayan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Mahavidyalaya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714357"/>
            <a:ext cx="72866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b="1" i="1" dirty="0" smtClean="0"/>
              <a:t>Theatre of the Absurd</a:t>
            </a:r>
          </a:p>
          <a:p>
            <a:endParaRPr lang="en-US" sz="2000" dirty="0" smtClean="0"/>
          </a:p>
          <a:p>
            <a:r>
              <a:rPr lang="en-US" sz="2000" dirty="0" smtClean="0"/>
              <a:t> √ Questions of Existence. </a:t>
            </a:r>
          </a:p>
          <a:p>
            <a:endParaRPr lang="en-US" sz="2000" dirty="0" smtClean="0"/>
          </a:p>
          <a:p>
            <a:r>
              <a:rPr lang="en-US" sz="2000" dirty="0" smtClean="0"/>
              <a:t>√ Distrust in Language. </a:t>
            </a:r>
          </a:p>
          <a:p>
            <a:endParaRPr lang="en-US" sz="2000" dirty="0" smtClean="0"/>
          </a:p>
          <a:p>
            <a:r>
              <a:rPr lang="en-US" sz="2000" dirty="0" smtClean="0"/>
              <a:t>√ Illogical Speeches and Meaningless Plots. </a:t>
            </a:r>
          </a:p>
          <a:p>
            <a:endParaRPr lang="en-US" sz="2000" dirty="0" smtClean="0"/>
          </a:p>
          <a:p>
            <a:r>
              <a:rPr lang="en-US" sz="2000" dirty="0" smtClean="0"/>
              <a:t>√ Re-establishment of man's communion with Universe.</a:t>
            </a:r>
          </a:p>
          <a:p>
            <a:r>
              <a:rPr lang="en-US" sz="2000" dirty="0" smtClean="0"/>
              <a:t> </a:t>
            </a:r>
          </a:p>
          <a:p>
            <a:r>
              <a:rPr lang="en-US" sz="2000" dirty="0" smtClean="0"/>
              <a:t>√ Emphasize on Abstract Values of Life. </a:t>
            </a:r>
          </a:p>
          <a:p>
            <a:endParaRPr lang="en-US" sz="2000" dirty="0" smtClean="0"/>
          </a:p>
          <a:p>
            <a:r>
              <a:rPr lang="en-US" sz="2000" dirty="0" smtClean="0"/>
              <a:t>√ Vagueness about Time, Place and Character. </a:t>
            </a:r>
          </a:p>
          <a:p>
            <a:endParaRPr lang="en-US" sz="2000" dirty="0" smtClean="0"/>
          </a:p>
          <a:p>
            <a:r>
              <a:rPr lang="en-US" sz="2000" dirty="0" smtClean="0"/>
              <a:t>√ Lack of communication amid characters. </a:t>
            </a:r>
            <a:r>
              <a:rPr lang="en-US" sz="2000" b="1" dirty="0" smtClean="0"/>
              <a:t>   </a:t>
            </a:r>
          </a:p>
          <a:p>
            <a:r>
              <a:rPr lang="en-US" sz="2000" b="1" dirty="0" smtClean="0"/>
              <a:t> 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785794"/>
            <a:ext cx="6643734" cy="6319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phrase, ‘the theatre of the absurd’, was coined by the critic Martin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Esslin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theatre, the word '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absurdism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' is often used more specifically, to refer to primarily European drama written in the 1950s and 1960s by writers including Samuel Beckett,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Eugène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Ionesco, Jean Genet and Harold Pinter, often grouped together as 'the theatre of the absurd’.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Waiting for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Godot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a classic example of “Theater of the Absurd.”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play shows that human life is naturally absurd, due to its being characterized by suffering, death and an absence of meaning.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Existential crisis is dramatized through the acts of waiting, boredom and nihilism.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178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Constantia</vt:lpstr>
      <vt:lpstr>Times New Roman</vt:lpstr>
      <vt:lpstr>Wingdings 2</vt:lpstr>
      <vt:lpstr>Flow</vt:lpstr>
      <vt:lpstr>                                         Samuel Beckett’s Waiting for Godot  [Semester-6/CC-13]  Dr. Asoke Howlader Assistant Professor of English Bejoy Narayan Mahavidyalaya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Many Meanings of Macbeth  Semester-2 CC-4</dc:title>
  <dc:creator>USER</dc:creator>
  <cp:lastModifiedBy>Windows User</cp:lastModifiedBy>
  <cp:revision>7</cp:revision>
  <dcterms:created xsi:type="dcterms:W3CDTF">2023-12-13T17:20:07Z</dcterms:created>
  <dcterms:modified xsi:type="dcterms:W3CDTF">2024-07-02T05:35:00Z</dcterms:modified>
</cp:coreProperties>
</file>